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5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87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6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4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70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66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83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759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170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34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191A9-4871-4CFD-9ECA-BA2B0CC7BAD7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87349-CFE9-4BB9-89E3-CCF3304067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0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mailto:atlant-sport@mail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172" y="716339"/>
            <a:ext cx="4785309" cy="1762589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 rotWithShape="1">
          <a:blip r:embed="rId3"/>
          <a:srcRect t="16877" b="18137"/>
          <a:stretch/>
        </p:blipFill>
        <p:spPr>
          <a:xfrm>
            <a:off x="2807954" y="2571518"/>
            <a:ext cx="1824445" cy="118563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637" y="2548234"/>
            <a:ext cx="1323956" cy="111800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52003"/>
            <a:ext cx="9144000" cy="2812949"/>
          </a:xfrm>
          <a:prstGeom prst="rect">
            <a:avLst/>
          </a:prstGeom>
        </p:spPr>
      </p:pic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14" y="2621532"/>
            <a:ext cx="1410359" cy="1071873"/>
          </a:xfrm>
          <a:prstGeom prst="rect">
            <a:avLst/>
          </a:prstGeom>
        </p:spPr>
      </p:pic>
      <p:sp>
        <p:nvSpPr>
          <p:cNvPr id="13" name="AutoShape 8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7247" y="1304338"/>
            <a:ext cx="1000607" cy="1143551"/>
          </a:xfrm>
          <a:prstGeom prst="rect">
            <a:avLst/>
          </a:prstGeom>
        </p:spPr>
      </p:pic>
      <p:sp>
        <p:nvSpPr>
          <p:cNvPr id="21" name="AutoShape 14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/>
          <a:srcRect l="5200" t="9551" r="7500" b="13043"/>
          <a:stretch/>
        </p:blipFill>
        <p:spPr>
          <a:xfrm>
            <a:off x="7433123" y="2541614"/>
            <a:ext cx="1308853" cy="1160516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9"/>
          <a:srcRect r="6858"/>
          <a:stretch/>
        </p:blipFill>
        <p:spPr>
          <a:xfrm>
            <a:off x="6139320" y="2907361"/>
            <a:ext cx="1277269" cy="6856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671" y="1091348"/>
            <a:ext cx="1271886" cy="127188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1"/>
          <a:srcRect b="10985"/>
          <a:stretch/>
        </p:blipFill>
        <p:spPr>
          <a:xfrm>
            <a:off x="1726973" y="2511759"/>
            <a:ext cx="1238807" cy="1190954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73" y="311611"/>
            <a:ext cx="975761" cy="651099"/>
          </a:xfrm>
          <a:prstGeom prst="rect">
            <a:avLst/>
          </a:prstGeom>
        </p:spPr>
      </p:pic>
      <p:sp>
        <p:nvSpPr>
          <p:cNvPr id="62" name="AutoShape 28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801495" y="3571604"/>
            <a:ext cx="402182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>
                <a:ln w="0">
                  <a:solidFill>
                    <a:srgbClr val="FF0000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ФЕСТИВАЛЬ</a:t>
            </a:r>
            <a:endParaRPr lang="ru-RU" sz="4400" dirty="0">
              <a:ln w="0">
                <a:solidFill>
                  <a:srgbClr val="FF0000"/>
                </a:solidFill>
              </a:ln>
              <a:blipFill dpi="0" rotWithShape="1"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Black" panose="020B0A04020102020204" pitchFamily="34" charset="0"/>
            </a:endParaRPr>
          </a:p>
          <a:p>
            <a:pPr algn="ctr"/>
            <a:r>
              <a:rPr lang="ru-RU" dirty="0">
                <a:ln w="0">
                  <a:solidFill>
                    <a:srgbClr val="FF0000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н</a:t>
            </a:r>
            <a:r>
              <a:rPr lang="ru-RU" dirty="0">
                <a:ln w="0">
                  <a:solidFill>
                    <a:srgbClr val="FF0000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ациональных </a:t>
            </a:r>
          </a:p>
          <a:p>
            <a:pPr algn="ctr"/>
            <a:r>
              <a:rPr lang="ru-RU" dirty="0">
                <a:ln w="0">
                  <a:solidFill>
                    <a:srgbClr val="FF0000"/>
                  </a:solidFill>
                </a:ln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видов спорта и состязаний</a:t>
            </a:r>
            <a:r>
              <a:rPr lang="ru-RU" dirty="0">
                <a:ln w="0"/>
                <a:blipFill dpi="0" rotWithShape="1"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2212094" y="1944811"/>
            <a:ext cx="47198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 Общий призовой фонд  </a:t>
            </a:r>
          </a:p>
          <a:p>
            <a:pPr algn="ctr"/>
            <a:r>
              <a:rPr lang="ru-RU" sz="20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496 тысяч рублей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674969" y="174859"/>
            <a:ext cx="5385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200" b="1" dirty="0">
                <a:solidFill>
                  <a:srgbClr val="0070C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Программа </a:t>
            </a:r>
            <a:r>
              <a:rPr lang="ru-RU" sz="2000" b="1" dirty="0">
                <a:solidFill>
                  <a:srgbClr val="0070C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ru-RU" sz="2000" b="1" dirty="0">
                <a:solidFill>
                  <a:srgbClr val="0070C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командных спортивных состязаний </a:t>
            </a:r>
            <a:r>
              <a:rPr lang="ru-RU" sz="2000" b="1" dirty="0">
                <a:solidFill>
                  <a:srgbClr val="0070C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по видам спорта (дисциплинам</a:t>
            </a:r>
            <a:r>
              <a:rPr lang="ru-RU" sz="2000" b="1" dirty="0">
                <a:solidFill>
                  <a:srgbClr val="0070C0"/>
                </a:solidFill>
                <a:latin typeface="Segoe Print" panose="02000600000000000000" pitchFamily="2" charset="0"/>
                <a:ea typeface="Times New Roman" panose="02020603050405020304" pitchFamily="18" charset="0"/>
              </a:rPr>
              <a:t>)</a:t>
            </a:r>
            <a:endParaRPr lang="ru-RU" sz="2000" b="1" dirty="0">
              <a:solidFill>
                <a:srgbClr val="0070C0"/>
              </a:solidFill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002817" y="5404830"/>
            <a:ext cx="451663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Заявки принимаются</a:t>
            </a:r>
            <a:r>
              <a:rPr lang="en-US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400" dirty="0">
              <a:ln w="0"/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на эл. адрес </a:t>
            </a:r>
            <a:r>
              <a:rPr lang="en-US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  <a:hlinkClick r:id="rId14"/>
              </a:rPr>
              <a:t>atlant-sport@mail.ru</a:t>
            </a:r>
            <a:endParaRPr lang="ru-RU" sz="1400" dirty="0">
              <a:ln w="0"/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dirty="0">
              <a:ln w="0"/>
              <a:latin typeface="Arial Black" panose="020B0A04020102020204" pitchFamily="34" charset="0"/>
            </a:endParaRPr>
          </a:p>
          <a:p>
            <a:pPr algn="ctr"/>
            <a:endParaRPr lang="ru-RU" sz="14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586579" y="4693765"/>
            <a:ext cx="540583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ЖДЕМ </a:t>
            </a:r>
            <a:r>
              <a:rPr lang="ru-RU" sz="2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ВАС </a:t>
            </a:r>
            <a:r>
              <a:rPr lang="ru-RU" sz="2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в </a:t>
            </a:r>
            <a:r>
              <a:rPr lang="ru-RU" sz="2400" dirty="0" err="1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с.п.Солнечный</a:t>
            </a:r>
            <a:r>
              <a:rPr lang="ru-RU" sz="2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2400" dirty="0">
              <a:ln w="0"/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с 10.00 часов 20 сентября 2020  в сквере </a:t>
            </a:r>
          </a:p>
          <a:p>
            <a:pPr algn="ctr"/>
            <a:r>
              <a:rPr lang="ru-RU" sz="1400" dirty="0">
                <a:ln w="0"/>
                <a:solidFill>
                  <a:srgbClr val="FF0000"/>
                </a:solidFill>
                <a:latin typeface="Arial Black" panose="020B0A04020102020204" pitchFamily="34" charset="0"/>
              </a:rPr>
              <a:t>по ул. Строителей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4198576" y="6026813"/>
            <a:ext cx="43892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n w="0"/>
                <a:latin typeface="Arial Black" panose="020B0A04020102020204" pitchFamily="34" charset="0"/>
              </a:rPr>
              <a:t>Информация </a:t>
            </a:r>
            <a:r>
              <a:rPr lang="ru-RU" sz="1400" dirty="0">
                <a:ln w="0"/>
                <a:latin typeface="Arial Black" panose="020B0A04020102020204" pitchFamily="34" charset="0"/>
              </a:rPr>
              <a:t>по телефону 83462529035 </a:t>
            </a:r>
            <a:endParaRPr lang="ru-RU" sz="1400" dirty="0">
              <a:ln w="0"/>
              <a:latin typeface="Arial Black" panose="020B0A04020102020204" pitchFamily="34" charset="0"/>
            </a:endParaRPr>
          </a:p>
          <a:p>
            <a:pPr algn="ctr"/>
            <a:r>
              <a:rPr lang="ru-RU" sz="1400" dirty="0">
                <a:ln w="0"/>
                <a:latin typeface="Arial Black" panose="020B0A04020102020204" pitchFamily="34" charset="0"/>
              </a:rPr>
              <a:t>или </a:t>
            </a:r>
            <a:r>
              <a:rPr lang="ru-RU" sz="1400" dirty="0">
                <a:ln w="0"/>
                <a:latin typeface="Arial Black" panose="020B0A04020102020204" pitchFamily="34" charset="0"/>
              </a:rPr>
              <a:t>на сайте </a:t>
            </a:r>
            <a:r>
              <a:rPr lang="en-US" sz="1400" dirty="0">
                <a:ln w="0"/>
                <a:latin typeface="Arial Black" panose="020B0A04020102020204" pitchFamily="34" charset="0"/>
              </a:rPr>
              <a:t> </a:t>
            </a:r>
            <a:r>
              <a:rPr lang="ru-RU" sz="1400" dirty="0">
                <a:ln w="0"/>
                <a:latin typeface="Arial Black" panose="020B0A04020102020204" pitchFamily="34" charset="0"/>
              </a:rPr>
              <a:t>информационного  центра  </a:t>
            </a:r>
            <a:r>
              <a:rPr lang="en-US" sz="1400" dirty="0">
                <a:ln w="0"/>
                <a:latin typeface="Arial Black" panose="020B0A04020102020204" pitchFamily="34" charset="0"/>
              </a:rPr>
              <a:t>ugrasr.ru</a:t>
            </a:r>
            <a:endParaRPr lang="ru-RU" sz="2800" dirty="0">
              <a:ln w="0"/>
              <a:latin typeface="Arial Black" panose="020B0A040201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04489" y="31330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Шашки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Перетягивание каната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Общекомандный пресс (крепость)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Арт -бильярд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Гонка на обласах  ( имитация)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Крепкий хват (вращающийся турник)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Толкание  ядра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Кросс-</a:t>
            </a:r>
            <a:r>
              <a:rPr lang="ru-RU" b="1" dirty="0" err="1">
                <a:latin typeface="Segoe Print" panose="02000600000000000000" pitchFamily="2" charset="0"/>
                <a:ea typeface="Times New Roman" panose="02020603050405020304" pitchFamily="18" charset="0"/>
              </a:rPr>
              <a:t>лифтинг</a:t>
            </a:r>
            <a:endParaRPr lang="ru-RU" b="1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Кибер-танцы</a:t>
            </a:r>
            <a:endParaRPr lang="ru-RU" b="1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Сумо</a:t>
            </a:r>
            <a:endParaRPr lang="ru-RU" b="1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Стрельба из </a:t>
            </a:r>
            <a:r>
              <a:rPr lang="ru-RU" b="1" dirty="0">
                <a:latin typeface="Segoe Print" panose="02000600000000000000" pitchFamily="2" charset="0"/>
                <a:ea typeface="Times New Roman" panose="02020603050405020304" pitchFamily="18" charset="0"/>
              </a:rPr>
              <a:t>винтовки</a:t>
            </a:r>
            <a:endParaRPr lang="ru-RU" sz="1600" b="1" dirty="0">
              <a:latin typeface="Segoe Print" panose="02000600000000000000" pitchFamily="2" charset="0"/>
              <a:ea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/>
          <a:srcRect l="3955"/>
          <a:stretch/>
        </p:blipFill>
        <p:spPr>
          <a:xfrm>
            <a:off x="7364838" y="214492"/>
            <a:ext cx="1308713" cy="990373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15875"/>
            <a:ext cx="9144000" cy="796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6866"/>
            <a:ext cx="9144000" cy="1018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220080"/>
            <a:ext cx="103120" cy="66379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9036338" y="220080"/>
            <a:ext cx="103120" cy="663792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3121" y="6765478"/>
            <a:ext cx="8933218" cy="7879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12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88</Words>
  <Application>Microsoft Office PowerPoint</Application>
  <PresentationFormat>Экран (4:3)</PresentationFormat>
  <Paragraphs>25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Segoe Print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Касаджик Лариса Генадьевна</dc:creator>
  <cp:lastModifiedBy>Касаджик Лариса Генадьевна</cp:lastModifiedBy>
  <cp:revision>2</cp:revision>
  <cp:lastPrinted>2020-05-21T11:08:47Z</cp:lastPrinted>
  <dcterms:created xsi:type="dcterms:W3CDTF">2020-05-21T11:07:05Z</dcterms:created>
  <dcterms:modified xsi:type="dcterms:W3CDTF">2020-05-21T11:10:37Z</dcterms:modified>
</cp:coreProperties>
</file>