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891"/>
    <a:srgbClr val="3A708A"/>
    <a:srgbClr val="2D2382"/>
    <a:srgbClr val="438586"/>
    <a:srgbClr val="4AA786"/>
    <a:srgbClr val="2D230A"/>
    <a:srgbClr val="50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1"/>
    <p:restoredTop sz="94680"/>
  </p:normalViewPr>
  <p:slideViewPr>
    <p:cSldViewPr snapToGrid="0" snapToObjects="1" showGuides="1">
      <p:cViewPr varScale="1">
        <p:scale>
          <a:sx n="109" d="100"/>
          <a:sy n="109" d="100"/>
        </p:scale>
        <p:origin x="196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6" d="100"/>
          <a:sy n="116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563038E-EFA2-3747-8302-CCA5E5705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EF9292-5265-EA41-8F65-CA0E3473E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866B-8921-9A44-AF58-FADC31AC536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D28554-3F7D-9B49-BD81-CE62A687A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871351-2E84-B84E-A49A-A577D14C7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69686-A5D1-2B48-A4FF-229356181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225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98C73-F3DF-5A46-987B-AC20E1558BD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80E6-ACA3-4B4C-A63D-E94D5D164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374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3500438"/>
            <a:ext cx="6858000" cy="165576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подзаголовка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99" y="1048046"/>
            <a:ext cx="7886700" cy="191158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5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 35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84BD92C-37FC-9447-94A0-0244B34A6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332274"/>
            <a:ext cx="1871663" cy="1870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Текст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75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лонками и нумерац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686E45-C9D2-3F41-A0D2-DBD045BADD21}"/>
              </a:ext>
            </a:extLst>
          </p:cNvPr>
          <p:cNvCxnSpPr>
            <a:cxnSpLocks/>
          </p:cNvCxnSpPr>
          <p:nvPr userDrawn="1"/>
        </p:nvCxnSpPr>
        <p:spPr>
          <a:xfrm>
            <a:off x="2455333" y="2687806"/>
            <a:ext cx="0" cy="42294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025420-6F88-5F48-8763-56234E0245BD}"/>
              </a:ext>
            </a:extLst>
          </p:cNvPr>
          <p:cNvCxnSpPr>
            <a:cxnSpLocks/>
          </p:cNvCxnSpPr>
          <p:nvPr userDrawn="1"/>
        </p:nvCxnSpPr>
        <p:spPr>
          <a:xfrm>
            <a:off x="4589177" y="2687806"/>
            <a:ext cx="0" cy="42167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A96E2B2-E85F-4D4C-9198-D58CC935C588}"/>
              </a:ext>
            </a:extLst>
          </p:cNvPr>
          <p:cNvCxnSpPr>
            <a:cxnSpLocks/>
          </p:cNvCxnSpPr>
          <p:nvPr userDrawn="1"/>
        </p:nvCxnSpPr>
        <p:spPr>
          <a:xfrm>
            <a:off x="6731486" y="2687806"/>
            <a:ext cx="0" cy="42167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1">
            <a:extLst>
              <a:ext uri="{FF2B5EF4-FFF2-40B4-BE49-F238E27FC236}">
                <a16:creationId xmlns:a16="http://schemas.microsoft.com/office/drawing/2014/main" id="{BB7C6800-161E-DD4A-A7DB-CF22514463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1416" y="268780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73FF353-7952-EC4C-A19A-959BB9D0DB2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718914" y="326266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F0E708C-229A-BC44-A3AB-77CB6ACB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D6214FA-4710-7946-B7CA-FC1AACF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42" name="Текст 21">
            <a:extLst>
              <a:ext uri="{FF2B5EF4-FFF2-40B4-BE49-F238E27FC236}">
                <a16:creationId xmlns:a16="http://schemas.microsoft.com/office/drawing/2014/main" id="{49171B84-4CF6-8541-A10D-49B664DB1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7" name="Текст 21">
            <a:extLst>
              <a:ext uri="{FF2B5EF4-FFF2-40B4-BE49-F238E27FC236}">
                <a16:creationId xmlns:a16="http://schemas.microsoft.com/office/drawing/2014/main" id="{5309D8E4-4F4C-B845-AD03-6CA614E346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79108" y="268780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25A246D-42BD-2447-B970-E04B9A58FF4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576606" y="326266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Текст 21">
            <a:extLst>
              <a:ext uri="{FF2B5EF4-FFF2-40B4-BE49-F238E27FC236}">
                <a16:creationId xmlns:a16="http://schemas.microsoft.com/office/drawing/2014/main" id="{CEF1EBDB-883E-5C43-BDE7-836EC65F87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6225" y="268780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CB65107-1EF8-6A47-9663-7EF81546605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863723" y="326266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Текст 21">
            <a:extLst>
              <a:ext uri="{FF2B5EF4-FFF2-40B4-BE49-F238E27FC236}">
                <a16:creationId xmlns:a16="http://schemas.microsoft.com/office/drawing/2014/main" id="{056DDE75-8FB4-234A-894D-95974EEEC6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2673350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268B664-547C-C443-B5FB-CB2FAEE7722D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29298" y="3248204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Текст 21">
            <a:extLst>
              <a:ext uri="{FF2B5EF4-FFF2-40B4-BE49-F238E27FC236}">
                <a16:creationId xmlns:a16="http://schemas.microsoft.com/office/drawing/2014/main" id="{45064CCF-1113-2949-83FB-90E082940B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333" y="465163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6849538-1DD7-334C-AFDF-9FE74A92B11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20831" y="522649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Текст 21">
            <a:extLst>
              <a:ext uri="{FF2B5EF4-FFF2-40B4-BE49-F238E27FC236}">
                <a16:creationId xmlns:a16="http://schemas.microsoft.com/office/drawing/2014/main" id="{33DE5656-3CC0-5A44-878C-AE1C6C110D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76606" y="465163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FE5983D-6852-0043-9790-093643AC40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2574104" y="522649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Текст 21">
            <a:extLst>
              <a:ext uri="{FF2B5EF4-FFF2-40B4-BE49-F238E27FC236}">
                <a16:creationId xmlns:a16="http://schemas.microsoft.com/office/drawing/2014/main" id="{A39DD6CE-EE2B-C94D-B5A8-8CBB25FE942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18914" y="465163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A63C5A2-3178-6540-BE87-3C213F86570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716412" y="522649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Текст 21">
            <a:extLst>
              <a:ext uri="{FF2B5EF4-FFF2-40B4-BE49-F238E27FC236}">
                <a16:creationId xmlns:a16="http://schemas.microsoft.com/office/drawing/2014/main" id="{E23FCC48-0A63-B947-B75D-5BD33710E48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68725" y="4651636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56D79EB7-12CD-BD48-B866-A3D0DA80A8B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66223" y="522649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2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68" y="3186808"/>
            <a:ext cx="1303866" cy="28681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000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135FD53-9373-3E42-AE7C-A517F9A2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789B2117-E39F-A047-ACE7-4953E7A3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7A27C87-05A8-574D-B28C-16C8A401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Диаграмма 4">
            <a:extLst>
              <a:ext uri="{FF2B5EF4-FFF2-40B4-BE49-F238E27FC236}">
                <a16:creationId xmlns:a16="http://schemas.microsoft.com/office/drawing/2014/main" id="{01947DA6-DD75-D748-A04F-A0096D49A168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5029201" y="2684990"/>
            <a:ext cx="3646488" cy="372295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8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0A6C6CA-E515-314D-B988-3464E887666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1800" y="2677580"/>
            <a:ext cx="2808287" cy="429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A67990-EC70-B14B-8746-3D55E56CC13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40268" y="3544523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44AB768-148C-2347-91F8-C3C34D629304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936222" y="3544523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Текст 21">
            <a:extLst>
              <a:ext uri="{FF2B5EF4-FFF2-40B4-BE49-F238E27FC236}">
                <a16:creationId xmlns:a16="http://schemas.microsoft.com/office/drawing/2014/main" id="{193C963E-520A-2A46-B327-2501BBFC92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36221" y="3186808"/>
            <a:ext cx="1303866" cy="286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7031276-9094-DD4D-B849-7E7E1AC059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936221" y="4703061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Текст 21">
            <a:extLst>
              <a:ext uri="{FF2B5EF4-FFF2-40B4-BE49-F238E27FC236}">
                <a16:creationId xmlns:a16="http://schemas.microsoft.com/office/drawing/2014/main" id="{D65722AF-1030-AE48-A7D0-652ED02B68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36221" y="4345346"/>
            <a:ext cx="1303866" cy="286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2062577-D7C2-034D-A490-89FC2D9B6A10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40268" y="4703061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Текст 21">
            <a:extLst>
              <a:ext uri="{FF2B5EF4-FFF2-40B4-BE49-F238E27FC236}">
                <a16:creationId xmlns:a16="http://schemas.microsoft.com/office/drawing/2014/main" id="{E8B3D071-F765-DA43-B0F8-D283156E2D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0268" y="4345346"/>
            <a:ext cx="1303866" cy="286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B1A8AF2-5FA2-AA44-A949-B575C1DC852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3333" y="5831582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Текст 21">
            <a:extLst>
              <a:ext uri="{FF2B5EF4-FFF2-40B4-BE49-F238E27FC236}">
                <a16:creationId xmlns:a16="http://schemas.microsoft.com/office/drawing/2014/main" id="{4BD3CD04-6516-8548-8C71-06759EFBD6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3333" y="5473867"/>
            <a:ext cx="1303866" cy="286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A631454B-7658-1449-8ED1-39FD63F44BD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936221" y="5840316"/>
            <a:ext cx="1303866" cy="576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Текст 21">
            <a:extLst>
              <a:ext uri="{FF2B5EF4-FFF2-40B4-BE49-F238E27FC236}">
                <a16:creationId xmlns:a16="http://schemas.microsoft.com/office/drawing/2014/main" id="{5B49AD20-5C7E-214F-ABCC-0D3A2D328A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36221" y="5473867"/>
            <a:ext cx="1303866" cy="286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6672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диаграмм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135FD53-9373-3E42-AE7C-A517F9A2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789B2117-E39F-A047-ACE7-4953E7A3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7A27C87-05A8-574D-B28C-16C8A401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Диаграмма 4">
            <a:extLst>
              <a:ext uri="{FF2B5EF4-FFF2-40B4-BE49-F238E27FC236}">
                <a16:creationId xmlns:a16="http://schemas.microsoft.com/office/drawing/2014/main" id="{01947DA6-DD75-D748-A04F-A0096D49A168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31800" y="3208867"/>
            <a:ext cx="2633133" cy="319907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8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702AAB-DEF2-BF43-B829-F669BDE3F59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1801" y="2677580"/>
            <a:ext cx="2633132" cy="429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2B5EC32-58D7-E34D-8AFF-D8014452FCF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260553" y="2686314"/>
            <a:ext cx="2590800" cy="4209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Диаграмма 4">
            <a:extLst>
              <a:ext uri="{FF2B5EF4-FFF2-40B4-BE49-F238E27FC236}">
                <a16:creationId xmlns:a16="http://schemas.microsoft.com/office/drawing/2014/main" id="{B93563F2-B3E7-5947-A55F-CF4F0CCE719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239386" y="3208867"/>
            <a:ext cx="5436301" cy="319907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8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33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135FD53-9373-3E42-AE7C-A517F9A2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789B2117-E39F-A047-ACE7-4953E7A3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7A27C87-05A8-574D-B28C-16C8A401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A6F3582-BE81-D44F-ADC0-092A8DC2807F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31800" y="2673350"/>
            <a:ext cx="8243888" cy="3743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41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между раздел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2673350"/>
            <a:ext cx="6858000" cy="165576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7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br>
              <a:rPr lang="ru-RU" dirty="0"/>
            </a:br>
            <a:r>
              <a:rPr lang="ru-RU" dirty="0"/>
              <a:t>раздела 17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99" y="1048046"/>
            <a:ext cx="7886700" cy="191158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5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раздела 35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D043B4-7B8F-A94C-BA4A-0C31BCD1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E04BE7-527E-8B43-BBC2-C0335F9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раздела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5" name="Текст 21">
            <a:extLst>
              <a:ext uri="{FF2B5EF4-FFF2-40B4-BE49-F238E27FC236}">
                <a16:creationId xmlns:a16="http://schemas.microsoft.com/office/drawing/2014/main" id="{DAED8BE5-B86F-8B48-B8BB-ADD41BF101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2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 userDrawn="1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 userDrawn="1">
          <p15:clr>
            <a:srgbClr val="FBAE40"/>
          </p15:clr>
        </p15:guide>
        <p15:guide id="6" pos="3833" userDrawn="1">
          <p15:clr>
            <a:srgbClr val="FBAE40"/>
          </p15:clr>
        </p15:guide>
        <p15:guide id="7" pos="5465" userDrawn="1">
          <p15:clr>
            <a:srgbClr val="FBAE40"/>
          </p15:clr>
        </p15:guide>
        <p15:guide id="8" orient="horz" pos="3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им количеством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2673349"/>
            <a:ext cx="2633133" cy="260138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важного тезиса, который</a:t>
            </a:r>
            <a:r>
              <a:rPr lang="en-US" dirty="0"/>
              <a:t> </a:t>
            </a:r>
            <a:r>
              <a:rPr lang="ru-RU" dirty="0"/>
              <a:t>требует выделения 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92B6B9-5545-6949-B3C9-F29622C930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1822" y="2688695"/>
            <a:ext cx="2590800" cy="37303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7D86F66-4E72-6A46-A7E7-16340CBED35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0553" y="2686314"/>
            <a:ext cx="2590800" cy="37303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2968AC97-61CB-3E43-8DE5-46A731DA3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485467"/>
            <a:ext cx="1871663" cy="920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* </a:t>
            </a:r>
            <a:r>
              <a:rPr lang="ru-RU" dirty="0"/>
              <a:t>Образец сноски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FB5D23A-B25B-7B41-A9E9-DC3E006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862AC115-6EA5-3C44-812F-4F8AF2CE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9" name="Текст 21">
            <a:extLst>
              <a:ext uri="{FF2B5EF4-FFF2-40B4-BE49-F238E27FC236}">
                <a16:creationId xmlns:a16="http://schemas.microsoft.com/office/drawing/2014/main" id="{27D97DBE-8C25-074E-AFAC-C084A6485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85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числовой акциденц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92B6B9-5545-6949-B3C9-F29622C930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99" y="2673350"/>
            <a:ext cx="3894907" cy="4587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7D86F66-4E72-6A46-A7E7-16340CBED35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1800" y="4863482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686E45-C9D2-3F41-A0D2-DBD045BADD21}"/>
              </a:ext>
            </a:extLst>
          </p:cNvPr>
          <p:cNvCxnSpPr>
            <a:cxnSpLocks/>
          </p:cNvCxnSpPr>
          <p:nvPr userDrawn="1"/>
        </p:nvCxnSpPr>
        <p:spPr>
          <a:xfrm>
            <a:off x="2455333" y="3488266"/>
            <a:ext cx="0" cy="3429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025420-6F88-5F48-8763-56234E0245BD}"/>
              </a:ext>
            </a:extLst>
          </p:cNvPr>
          <p:cNvCxnSpPr>
            <a:cxnSpLocks/>
          </p:cNvCxnSpPr>
          <p:nvPr userDrawn="1"/>
        </p:nvCxnSpPr>
        <p:spPr>
          <a:xfrm>
            <a:off x="4589177" y="3475567"/>
            <a:ext cx="0" cy="3429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A96E2B2-E85F-4D4C-9198-D58CC935C588}"/>
              </a:ext>
            </a:extLst>
          </p:cNvPr>
          <p:cNvCxnSpPr>
            <a:cxnSpLocks/>
          </p:cNvCxnSpPr>
          <p:nvPr userDrawn="1"/>
        </p:nvCxnSpPr>
        <p:spPr>
          <a:xfrm>
            <a:off x="6731486" y="3475567"/>
            <a:ext cx="0" cy="3429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1">
            <a:extLst>
              <a:ext uri="{FF2B5EF4-FFF2-40B4-BE49-F238E27FC236}">
                <a16:creationId xmlns:a16="http://schemas.microsoft.com/office/drawing/2014/main" id="{A32A27FA-9C02-D94D-8955-680E4B58D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3432873"/>
            <a:ext cx="1752600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28" name="Текст 21">
            <a:extLst>
              <a:ext uri="{FF2B5EF4-FFF2-40B4-BE49-F238E27FC236}">
                <a16:creationId xmlns:a16="http://schemas.microsoft.com/office/drawing/2014/main" id="{601FE0BC-69D9-3A41-BCA6-2B419C3533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9107" y="3432873"/>
            <a:ext cx="1747599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29" name="Текст 21">
            <a:extLst>
              <a:ext uri="{FF2B5EF4-FFF2-40B4-BE49-F238E27FC236}">
                <a16:creationId xmlns:a16="http://schemas.microsoft.com/office/drawing/2014/main" id="{BB7C6800-161E-DD4A-A7DB-CF22514463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1416" y="3432873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30" name="Текст 21">
            <a:extLst>
              <a:ext uri="{FF2B5EF4-FFF2-40B4-BE49-F238E27FC236}">
                <a16:creationId xmlns:a16="http://schemas.microsoft.com/office/drawing/2014/main" id="{B027B575-2264-EE4E-9036-BF1468F24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3724" y="3432873"/>
            <a:ext cx="1747598" cy="5703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000</a:t>
            </a:r>
          </a:p>
        </p:txBody>
      </p:sp>
      <p:sp>
        <p:nvSpPr>
          <p:cNvPr id="32" name="Текст 21">
            <a:extLst>
              <a:ext uri="{FF2B5EF4-FFF2-40B4-BE49-F238E27FC236}">
                <a16:creationId xmlns:a16="http://schemas.microsoft.com/office/drawing/2014/main" id="{D8F01B43-104D-654F-9913-7725C5CAD3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800" y="4018320"/>
            <a:ext cx="1752600" cy="657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акцидентного</a:t>
            </a:r>
            <a:br>
              <a:rPr lang="ru-RU" dirty="0"/>
            </a:br>
            <a:r>
              <a:rPr lang="ru-RU" dirty="0"/>
              <a:t>текста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4" name="Текст 21">
            <a:extLst>
              <a:ext uri="{FF2B5EF4-FFF2-40B4-BE49-F238E27FC236}">
                <a16:creationId xmlns:a16="http://schemas.microsoft.com/office/drawing/2014/main" id="{0181FD3F-3093-6D45-ADA8-1713EE28BF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4107" y="4018320"/>
            <a:ext cx="1752600" cy="657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акцидентного</a:t>
            </a:r>
            <a:br>
              <a:rPr lang="ru-RU" dirty="0"/>
            </a:br>
            <a:r>
              <a:rPr lang="ru-RU" dirty="0"/>
              <a:t>текста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22D250C0-51BF-F24D-A62A-4E9F7E96EE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6415" y="4018320"/>
            <a:ext cx="1752600" cy="657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акцидентного</a:t>
            </a:r>
            <a:br>
              <a:rPr lang="ru-RU" dirty="0"/>
            </a:br>
            <a:r>
              <a:rPr lang="ru-RU" dirty="0"/>
              <a:t>текста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6" name="Текст 21">
            <a:extLst>
              <a:ext uri="{FF2B5EF4-FFF2-40B4-BE49-F238E27FC236}">
                <a16:creationId xmlns:a16="http://schemas.microsoft.com/office/drawing/2014/main" id="{91A740F2-33DA-354B-A6DA-A288973B6F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63723" y="4018320"/>
            <a:ext cx="1752600" cy="657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акцидентного</a:t>
            </a:r>
            <a:br>
              <a:rPr lang="ru-RU" dirty="0"/>
            </a:br>
            <a:r>
              <a:rPr lang="ru-RU" dirty="0"/>
              <a:t>текста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CE27A5F-ACFF-E048-92C3-E25F2395A54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576606" y="4863481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73FF353-7952-EC4C-A19A-959BB9D0DB2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710449" y="486348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E92C0E-889E-6C49-826C-45C152D64FA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863723" y="4863479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F0E708C-229A-BC44-A3AB-77CB6ACB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D6214FA-4710-7946-B7CA-FC1AACF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42" name="Текст 21">
            <a:extLst>
              <a:ext uri="{FF2B5EF4-FFF2-40B4-BE49-F238E27FC236}">
                <a16:creationId xmlns:a16="http://schemas.microsoft.com/office/drawing/2014/main" id="{49171B84-4CF6-8541-A10D-49B664DB1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669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уллет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025420-6F88-5F48-8763-56234E0245BD}"/>
              </a:ext>
            </a:extLst>
          </p:cNvPr>
          <p:cNvCxnSpPr>
            <a:cxnSpLocks/>
          </p:cNvCxnSpPr>
          <p:nvPr userDrawn="1"/>
        </p:nvCxnSpPr>
        <p:spPr>
          <a:xfrm>
            <a:off x="4589177" y="3048000"/>
            <a:ext cx="0" cy="3856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21">
            <a:extLst>
              <a:ext uri="{FF2B5EF4-FFF2-40B4-BE49-F238E27FC236}">
                <a16:creationId xmlns:a16="http://schemas.microsoft.com/office/drawing/2014/main" id="{D8B42670-451C-944D-BD42-4361D54EE7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800" y="2673348"/>
            <a:ext cx="3759200" cy="199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2D460C3E-B8B3-FF4C-8527-DF595288EF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38688" y="2671231"/>
            <a:ext cx="3759200" cy="199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0" name="Текст 21">
            <a:extLst>
              <a:ext uri="{FF2B5EF4-FFF2-40B4-BE49-F238E27FC236}">
                <a16:creationId xmlns:a16="http://schemas.microsoft.com/office/drawing/2014/main" id="{49F625C9-026B-9A41-9F0E-494257A88E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800" y="3055226"/>
            <a:ext cx="3937000" cy="3354221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144000" indent="-144000">
              <a:buFont typeface="+mj-lt"/>
              <a:buAutoNum type="arabicPeriod"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текста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6" name="Текст 21">
            <a:extLst>
              <a:ext uri="{FF2B5EF4-FFF2-40B4-BE49-F238E27FC236}">
                <a16:creationId xmlns:a16="http://schemas.microsoft.com/office/drawing/2014/main" id="{8F272142-030F-DF47-A643-C88718B0A5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88" y="3062454"/>
            <a:ext cx="3937000" cy="3354221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144000" indent="-144000">
              <a:buFont typeface="Arial" panose="020B0604020202020204" pitchFamily="34" charset="0"/>
              <a:buChar char="•"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текста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AD880935-8C33-1148-876E-3EC30DD4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49" name="Текст 21">
            <a:extLst>
              <a:ext uri="{FF2B5EF4-FFF2-40B4-BE49-F238E27FC236}">
                <a16:creationId xmlns:a16="http://schemas.microsoft.com/office/drawing/2014/main" id="{6CA7BE98-62C4-CB45-9D9D-C72F095AF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85E69B8D-7024-AE47-9FA8-DF5606BC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27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2160" userDrawn="1">
          <p15:clr>
            <a:srgbClr val="FBAE40"/>
          </p15:clr>
        </p15:guide>
        <p15:guide id="11" pos="290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картинк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888" y="1064980"/>
            <a:ext cx="25908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 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50F1C4-F9D7-8445-9A34-DEBDC2B12D5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1822" y="2688695"/>
            <a:ext cx="2590800" cy="37303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2AA52E-8AB5-DB43-A8F0-6AECA2A322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098848"/>
            <a:ext cx="5630333" cy="53178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8" name="Текст 21">
            <a:extLst>
              <a:ext uri="{FF2B5EF4-FFF2-40B4-BE49-F238E27FC236}">
                <a16:creationId xmlns:a16="http://schemas.microsoft.com/office/drawing/2014/main" id="{16FF479A-0A19-AF40-9B02-FC872DC45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913639"/>
            <a:ext cx="1871663" cy="920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891A81-D742-6348-8827-A5B47597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1" name="Текст 21">
            <a:extLst>
              <a:ext uri="{FF2B5EF4-FFF2-40B4-BE49-F238E27FC236}">
                <a16:creationId xmlns:a16="http://schemas.microsoft.com/office/drawing/2014/main" id="{AC900552-6FAE-E444-A39C-5AE40F655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517139F-B80E-3446-8F11-3275A9F6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3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pos="2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артинками и текс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C57EA855-322C-4F4B-AC79-360AE729DB9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28534" y="2967474"/>
            <a:ext cx="1750863" cy="1708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7D86F66-4E72-6A46-A7E7-16340CBED35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1800" y="4863482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686E45-C9D2-3F41-A0D2-DBD045BADD21}"/>
              </a:ext>
            </a:extLst>
          </p:cNvPr>
          <p:cNvCxnSpPr>
            <a:cxnSpLocks/>
          </p:cNvCxnSpPr>
          <p:nvPr userDrawn="1"/>
        </p:nvCxnSpPr>
        <p:spPr>
          <a:xfrm>
            <a:off x="2455333" y="2680584"/>
            <a:ext cx="0" cy="42366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025420-6F88-5F48-8763-56234E0245BD}"/>
              </a:ext>
            </a:extLst>
          </p:cNvPr>
          <p:cNvCxnSpPr>
            <a:cxnSpLocks/>
          </p:cNvCxnSpPr>
          <p:nvPr userDrawn="1"/>
        </p:nvCxnSpPr>
        <p:spPr>
          <a:xfrm>
            <a:off x="4589177" y="2680584"/>
            <a:ext cx="0" cy="42239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A96E2B2-E85F-4D4C-9198-D58CC935C588}"/>
              </a:ext>
            </a:extLst>
          </p:cNvPr>
          <p:cNvCxnSpPr>
            <a:cxnSpLocks/>
          </p:cNvCxnSpPr>
          <p:nvPr userDrawn="1"/>
        </p:nvCxnSpPr>
        <p:spPr>
          <a:xfrm>
            <a:off x="6731486" y="2680584"/>
            <a:ext cx="0" cy="42239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CE27A5F-ACFF-E048-92C3-E25F2395A54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576606" y="4863481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73FF353-7952-EC4C-A19A-959BB9D0DB2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710449" y="4863480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E92C0E-889E-6C49-826C-45C152D64FA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863723" y="4863479"/>
            <a:ext cx="1752600" cy="1190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id="{AE6FB6A9-7057-8042-91F5-F1DB3C5074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680584"/>
            <a:ext cx="1747597" cy="198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EA64547-9F45-9A4A-B412-AFA5A4EF2C3C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2578343" y="2967474"/>
            <a:ext cx="1750863" cy="1708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4" name="Текст 21">
            <a:extLst>
              <a:ext uri="{FF2B5EF4-FFF2-40B4-BE49-F238E27FC236}">
                <a16:creationId xmlns:a16="http://schemas.microsoft.com/office/drawing/2014/main" id="{CFC29278-DE8B-D345-A0B9-4C5C845B98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81609" y="2680584"/>
            <a:ext cx="1747597" cy="198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642FDC6-3EC5-B046-9A65-64747AF66F36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4712186" y="2967474"/>
            <a:ext cx="1750863" cy="1708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6" name="Текст 21">
            <a:extLst>
              <a:ext uri="{FF2B5EF4-FFF2-40B4-BE49-F238E27FC236}">
                <a16:creationId xmlns:a16="http://schemas.microsoft.com/office/drawing/2014/main" id="{7C56EE44-9FEF-F448-B632-C1D556A975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15452" y="2680584"/>
            <a:ext cx="1747597" cy="198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22BF2B53-46F9-A54D-BF8C-280DFCF7A339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6842763" y="2967474"/>
            <a:ext cx="1750863" cy="1708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8" name="Текст 21">
            <a:extLst>
              <a:ext uri="{FF2B5EF4-FFF2-40B4-BE49-F238E27FC236}">
                <a16:creationId xmlns:a16="http://schemas.microsoft.com/office/drawing/2014/main" id="{99714ACE-3710-9B4A-AF87-E3D754749A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46029" y="2680584"/>
            <a:ext cx="1747597" cy="198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BF3DA51E-C934-6F49-9542-82DD8565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50" name="Текст 21">
            <a:extLst>
              <a:ext uri="{FF2B5EF4-FFF2-40B4-BE49-F238E27FC236}">
                <a16:creationId xmlns:a16="http://schemas.microsoft.com/office/drawing/2014/main" id="{8C140C88-8328-9942-8507-AB9116163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94B48E43-73A7-754C-9610-1AAD38BF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3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изображение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1" y="2684990"/>
            <a:ext cx="1752600" cy="37433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rgbClr val="50C8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важного тезиса, который</a:t>
            </a:r>
            <a:r>
              <a:rPr lang="en-US" dirty="0"/>
              <a:t> </a:t>
            </a:r>
            <a:r>
              <a:rPr lang="ru-RU" dirty="0"/>
              <a:t>требует выделения 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33" y="1064980"/>
            <a:ext cx="7886700" cy="7892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8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на слайде 18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1C5F4E70-E671-C442-8104-B4D9137754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33" y="2072914"/>
            <a:ext cx="3759200" cy="381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00" b="1" i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подзаголовка первого уровня 11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300B8C-A2B1-184A-B2A6-3F20971EF65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544234" y="2677580"/>
            <a:ext cx="1752600" cy="37303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025909E-BCB3-FB4A-A06F-C9BD9486B769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656667" y="2684990"/>
            <a:ext cx="4019021" cy="37316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9" name="Текст 21">
            <a:extLst>
              <a:ext uri="{FF2B5EF4-FFF2-40B4-BE49-F238E27FC236}">
                <a16:creationId xmlns:a16="http://schemas.microsoft.com/office/drawing/2014/main" id="{3CB81555-DC36-6742-B082-020B66F5B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6667" y="2496768"/>
            <a:ext cx="1871663" cy="920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135FD53-9373-3E42-AE7C-A517F9A2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789B2117-E39F-A047-ACE7-4953E7A3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7A27C87-05A8-574D-B28C-16C8A401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66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им рисун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2AA52E-8AB5-DB43-A8F0-6AECA2A322B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098848"/>
            <a:ext cx="9144000" cy="57591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F96F-F448-4444-92DD-DE91741D2D4A}"/>
              </a:ext>
            </a:extLst>
          </p:cNvPr>
          <p:cNvSpPr txBox="1"/>
          <p:nvPr userDrawn="1"/>
        </p:nvSpPr>
        <p:spPr>
          <a:xfrm>
            <a:off x="6409267" y="20298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ru-RU" sz="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50F1C4-F9D7-8445-9A34-DEBDC2B12D5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1822" y="1312780"/>
            <a:ext cx="2573865" cy="9594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тек</a:t>
            </a:r>
            <a:r>
              <a:rPr lang="en-US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800" b="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8 </a:t>
            </a:r>
            <a:r>
              <a:rPr lang="en-US" sz="800" b="0" i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endParaRPr lang="ru-RU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1">
            <a:extLst>
              <a:ext uri="{FF2B5EF4-FFF2-40B4-BE49-F238E27FC236}">
                <a16:creationId xmlns:a16="http://schemas.microsoft.com/office/drawing/2014/main" id="{4577600C-DBB4-344A-9077-9106DB73F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913639"/>
            <a:ext cx="1871663" cy="920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подрисуночной подписи 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601C7C7-ABFB-8D46-9F39-B4AEF629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888" y="405609"/>
            <a:ext cx="2271711" cy="7064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название раздела </a:t>
            </a:r>
            <a:r>
              <a:rPr lang="en-US"/>
              <a:t>6 pt</a:t>
            </a:r>
            <a:endParaRPr lang="ru-RU" dirty="0"/>
          </a:p>
        </p:txBody>
      </p:sp>
      <p:sp>
        <p:nvSpPr>
          <p:cNvPr id="18" name="Текст 21">
            <a:extLst>
              <a:ext uri="{FF2B5EF4-FFF2-40B4-BE49-F238E27FC236}">
                <a16:creationId xmlns:a16="http://schemas.microsoft.com/office/drawing/2014/main" id="{F33D51F4-BC7E-6F42-8B2B-E3D0E29FB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9666" y="405609"/>
            <a:ext cx="2506133" cy="70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 </a:t>
            </a:r>
            <a:r>
              <a:rPr lang="en-US" dirty="0"/>
              <a:t>6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3B74DBD-A348-0F47-8450-640FBFD8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405609"/>
            <a:ext cx="319089" cy="706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 b="0" i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439E38-D151-404B-9604-A1D6A7F4F2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5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pos="2041">
          <p15:clr>
            <a:srgbClr val="FBAE40"/>
          </p15:clr>
        </p15:guide>
        <p15:guide id="6" pos="3833">
          <p15:clr>
            <a:srgbClr val="FBAE40"/>
          </p15:clr>
        </p15:guide>
        <p15:guide id="7" pos="5465">
          <p15:clr>
            <a:srgbClr val="FBAE40"/>
          </p15:clr>
        </p15:guide>
        <p15:guide id="8" orient="horz" pos="300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7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6B5702E-0D24-DC4B-8D53-0E35872A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2726280"/>
            <a:ext cx="3524738" cy="640739"/>
          </a:xfrm>
        </p:spPr>
        <p:txBody>
          <a:bodyPr>
            <a:normAutofit fontScale="92500"/>
          </a:bodyPr>
          <a:lstStyle/>
          <a:p>
            <a:r>
              <a:rPr lang="ru-RU" sz="1500" dirty="0">
                <a:solidFill>
                  <a:srgbClr val="FF0000"/>
                </a:solidFill>
                <a:cs typeface="Courier New" panose="02070309020205020404" pitchFamily="49" charset="0"/>
              </a:rPr>
              <a:t>ШАГ 1.</a:t>
            </a:r>
            <a:r>
              <a:rPr lang="ru-RU" sz="1500" dirty="0">
                <a:cs typeface="Courier New" panose="02070309020205020404" pitchFamily="49" charset="0"/>
              </a:rPr>
              <a:t> Необходимо иметь при себе правоустанавливающие документы на земельный </a:t>
            </a:r>
            <a:r>
              <a:rPr lang="ru-RU" sz="1500" dirty="0" smtClean="0">
                <a:cs typeface="Courier New" panose="02070309020205020404" pitchFamily="49" charset="0"/>
              </a:rPr>
              <a:t>участок</a:t>
            </a:r>
            <a:endParaRPr lang="ru-RU" sz="1500" dirty="0">
              <a:cs typeface="Courier New" panose="02070309020205020404" pitchFamily="49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FF370B-BB0C-3D49-920C-EF16824A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837030"/>
            <a:ext cx="7831101" cy="1911582"/>
          </a:xfrm>
        </p:spPr>
        <p:txBody>
          <a:bodyPr>
            <a:noAutofit/>
          </a:bodyPr>
          <a:lstStyle/>
          <a:p>
            <a:r>
              <a:rPr lang="ru-RU" sz="1800" dirty="0"/>
              <a:t>4 шага для осуществления государственного кадастрового учета и (или) </a:t>
            </a:r>
            <a:r>
              <a:rPr lang="ru-RU" sz="1800" dirty="0" smtClean="0"/>
              <a:t>государственной                        </a:t>
            </a:r>
            <a:r>
              <a:rPr lang="ru-RU" sz="1800" dirty="0"/>
              <a:t>регистрации прав на жилой или садовый дом, </a:t>
            </a:r>
            <a:r>
              <a:rPr lang="ru-RU" sz="1800" dirty="0" smtClean="0"/>
              <a:t>                  созданный </a:t>
            </a:r>
            <a:r>
              <a:rPr lang="ru-RU" sz="1800" dirty="0"/>
              <a:t>на земельном участке, для ведения гражданами садоводства, индивидуального </a:t>
            </a:r>
            <a:r>
              <a:rPr lang="ru-RU" sz="1800" dirty="0" smtClean="0"/>
              <a:t>                    жилищного </a:t>
            </a:r>
            <a:r>
              <a:rPr lang="ru-RU" sz="1800" dirty="0"/>
              <a:t>строительства или для ведения личного подсобного хозяйства в границах населенного пункта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1658" y="2698251"/>
            <a:ext cx="4097214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ШАГ 2.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С правоустанавливающими документами на земельный участок обратиться к кадастровому инженеру для проведения кадастровых работ и подготовки технического плана на жилой или садовый дом</a:t>
            </a:r>
          </a:p>
          <a:p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416" y="5139731"/>
            <a:ext cx="317100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ШАГ 3.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Оплатить государственную пошлину за регистрацию права собственности на жилой или садовый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дом</a:t>
            </a:r>
            <a:endParaRPr lang="ru-RU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553" y="4377727"/>
            <a:ext cx="5037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ШАГ 4.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С правоустанавливающими документами на земельный участок, техническим планом на жилой или садовый дом и государственной пошлиной обратиться в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Многофункциональный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центр государственных и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муниципальных                  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услуг для подачи заявления об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осуществлении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государственного кадастрового учета и </a:t>
            </a:r>
            <a:r>
              <a:rPr lang="en-US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         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государственной регистрации </a:t>
            </a:r>
            <a:r>
              <a:rPr lang="en-US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              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прав</a:t>
            </a:r>
            <a:r>
              <a:rPr lang="en-US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на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жилой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или</a:t>
            </a:r>
            <a:r>
              <a:rPr lang="en-US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        </a:t>
            </a:r>
            <a:r>
              <a:rPr lang="ru-RU" sz="1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     </a:t>
            </a:r>
            <a:r>
              <a:rPr lang="ru-RU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садовый дом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610501" y="2726280"/>
            <a:ext cx="1008000" cy="360000"/>
          </a:xfrm>
          <a:custGeom>
            <a:avLst/>
            <a:gdLst>
              <a:gd name="connsiteX0" fmla="*/ 0 w 1687343"/>
              <a:gd name="connsiteY0" fmla="*/ 0 h 453532"/>
              <a:gd name="connsiteX1" fmla="*/ 1460577 w 1687343"/>
              <a:gd name="connsiteY1" fmla="*/ 0 h 453532"/>
              <a:gd name="connsiteX2" fmla="*/ 1687343 w 1687343"/>
              <a:gd name="connsiteY2" fmla="*/ 226766 h 453532"/>
              <a:gd name="connsiteX3" fmla="*/ 1460577 w 1687343"/>
              <a:gd name="connsiteY3" fmla="*/ 453532 h 453532"/>
              <a:gd name="connsiteX4" fmla="*/ 0 w 1687343"/>
              <a:gd name="connsiteY4" fmla="*/ 453532 h 453532"/>
              <a:gd name="connsiteX5" fmla="*/ 226766 w 1687343"/>
              <a:gd name="connsiteY5" fmla="*/ 226766 h 453532"/>
              <a:gd name="connsiteX6" fmla="*/ 0 w 1687343"/>
              <a:gd name="connsiteY6" fmla="*/ 0 h 45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343" h="453532">
                <a:moveTo>
                  <a:pt x="0" y="0"/>
                </a:moveTo>
                <a:lnTo>
                  <a:pt x="1460577" y="0"/>
                </a:lnTo>
                <a:lnTo>
                  <a:pt x="1687343" y="226766"/>
                </a:lnTo>
                <a:lnTo>
                  <a:pt x="1460577" y="453532"/>
                </a:lnTo>
                <a:lnTo>
                  <a:pt x="0" y="453532"/>
                </a:lnTo>
                <a:lnTo>
                  <a:pt x="226766" y="2267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80" tIns="36005" rIns="262771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700" kern="12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4803296" y="5333755"/>
            <a:ext cx="990253" cy="360000"/>
          </a:xfrm>
          <a:custGeom>
            <a:avLst/>
            <a:gdLst>
              <a:gd name="connsiteX0" fmla="*/ 0 w 1687343"/>
              <a:gd name="connsiteY0" fmla="*/ 0 h 453532"/>
              <a:gd name="connsiteX1" fmla="*/ 1460577 w 1687343"/>
              <a:gd name="connsiteY1" fmla="*/ 0 h 453532"/>
              <a:gd name="connsiteX2" fmla="*/ 1687343 w 1687343"/>
              <a:gd name="connsiteY2" fmla="*/ 226766 h 453532"/>
              <a:gd name="connsiteX3" fmla="*/ 1460577 w 1687343"/>
              <a:gd name="connsiteY3" fmla="*/ 453532 h 453532"/>
              <a:gd name="connsiteX4" fmla="*/ 0 w 1687343"/>
              <a:gd name="connsiteY4" fmla="*/ 453532 h 453532"/>
              <a:gd name="connsiteX5" fmla="*/ 226766 w 1687343"/>
              <a:gd name="connsiteY5" fmla="*/ 226766 h 453532"/>
              <a:gd name="connsiteX6" fmla="*/ 0 w 1687343"/>
              <a:gd name="connsiteY6" fmla="*/ 0 h 45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343" h="453532">
                <a:moveTo>
                  <a:pt x="0" y="0"/>
                </a:moveTo>
                <a:lnTo>
                  <a:pt x="1460577" y="0"/>
                </a:lnTo>
                <a:lnTo>
                  <a:pt x="1687343" y="226766"/>
                </a:lnTo>
                <a:lnTo>
                  <a:pt x="1460577" y="453532"/>
                </a:lnTo>
                <a:lnTo>
                  <a:pt x="0" y="453532"/>
                </a:lnTo>
                <a:lnTo>
                  <a:pt x="226766" y="2267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80" tIns="36005" rIns="262771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700" kern="1200"/>
          </a:p>
        </p:txBody>
      </p:sp>
      <p:sp>
        <p:nvSpPr>
          <p:cNvPr id="14" name="Полилиния 13"/>
          <p:cNvSpPr/>
          <p:nvPr/>
        </p:nvSpPr>
        <p:spPr>
          <a:xfrm rot="5400000">
            <a:off x="6040837" y="4320594"/>
            <a:ext cx="1008000" cy="360000"/>
          </a:xfrm>
          <a:custGeom>
            <a:avLst/>
            <a:gdLst>
              <a:gd name="connsiteX0" fmla="*/ 0 w 1687343"/>
              <a:gd name="connsiteY0" fmla="*/ 0 h 453532"/>
              <a:gd name="connsiteX1" fmla="*/ 1460577 w 1687343"/>
              <a:gd name="connsiteY1" fmla="*/ 0 h 453532"/>
              <a:gd name="connsiteX2" fmla="*/ 1687343 w 1687343"/>
              <a:gd name="connsiteY2" fmla="*/ 226766 h 453532"/>
              <a:gd name="connsiteX3" fmla="*/ 1460577 w 1687343"/>
              <a:gd name="connsiteY3" fmla="*/ 453532 h 453532"/>
              <a:gd name="connsiteX4" fmla="*/ 0 w 1687343"/>
              <a:gd name="connsiteY4" fmla="*/ 453532 h 453532"/>
              <a:gd name="connsiteX5" fmla="*/ 226766 w 1687343"/>
              <a:gd name="connsiteY5" fmla="*/ 226766 h 453532"/>
              <a:gd name="connsiteX6" fmla="*/ 0 w 1687343"/>
              <a:gd name="connsiteY6" fmla="*/ 0 h 45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343" h="453532">
                <a:moveTo>
                  <a:pt x="0" y="0"/>
                </a:moveTo>
                <a:lnTo>
                  <a:pt x="1460577" y="0"/>
                </a:lnTo>
                <a:lnTo>
                  <a:pt x="1687343" y="226766"/>
                </a:lnTo>
                <a:lnTo>
                  <a:pt x="1460577" y="453532"/>
                </a:lnTo>
                <a:lnTo>
                  <a:pt x="0" y="453532"/>
                </a:lnTo>
                <a:lnTo>
                  <a:pt x="226766" y="2267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80" tIns="36005" rIns="262771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700" kern="12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427899"/>
            <a:ext cx="2692818" cy="758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10" y="3973906"/>
            <a:ext cx="1906475" cy="10306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11" y="6035282"/>
            <a:ext cx="1180407" cy="749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29" y="5589854"/>
            <a:ext cx="1394799" cy="10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853AD26B-4CA5-7E43-AEB8-D5AB96F4F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992" y="2333807"/>
            <a:ext cx="8484577" cy="4418685"/>
          </a:xfrm>
        </p:spPr>
        <p:txBody>
          <a:bodyPr>
            <a:normAutofit lnSpcReduction="10000"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их не признали самовольной постройкой и не снесли на законных основаниях;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избежать разногласий с соседями по расположению строений, </a:t>
            </a:r>
            <a:r>
              <a:rPr lang="ru-RU" dirty="0" smtClean="0"/>
              <a:t>                       а </a:t>
            </a:r>
            <a:r>
              <a:rPr lang="ru-RU" dirty="0"/>
              <a:t>также чтобы исключить споры о границах земельных участков;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получить компенсацию в случае нанесения порчи третьими лицами или в случае сноса построек по муниципальным или государственным нуждам;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исключить вероятность начисления ИФНС налога на имущество за </a:t>
            </a:r>
            <a:r>
              <a:rPr lang="ru-RU" dirty="0" smtClean="0"/>
              <a:t>                    3 </a:t>
            </a:r>
            <a:r>
              <a:rPr lang="ru-RU" dirty="0"/>
              <a:t>года и штрафа, размер которого составляет 20 процентов от суммы этого налога;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исключить вероятность проблем при подключении инженерных коммуникаций;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/>
              <a:t>получить возможность совершать сделки с этим объектом недвижимости, как и с любым другим, находящимся в собственности: дарить, продавать, передавать по наследству, страховать, использовать в качестве залога при кредитовании.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BFEB6B-873F-C74E-B8F0-639F1969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" y="620772"/>
            <a:ext cx="8484578" cy="1568514"/>
          </a:xfrm>
        </p:spPr>
        <p:txBody>
          <a:bodyPr>
            <a:normAutofit/>
          </a:bodyPr>
          <a:lstStyle/>
          <a:p>
            <a:r>
              <a:rPr lang="ru-RU" sz="2800" dirty="0"/>
              <a:t>Жилые и садовые дома, а также другие сооружения капитального строительства необходимо оформить в собственность, чтобы: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69802-AE6D-F94B-A513-81F48BA6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9E38-D151-404B-9604-A1D6A7F4F2C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039" t="17513" r="64515" b="75856"/>
          <a:stretch/>
        </p:blipFill>
        <p:spPr>
          <a:xfrm>
            <a:off x="1" y="0"/>
            <a:ext cx="1246094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ургут_тем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C891"/>
      </a:accent1>
      <a:accent2>
        <a:srgbClr val="49A786"/>
      </a:accent2>
      <a:accent3>
        <a:srgbClr val="428586"/>
      </a:accent3>
      <a:accent4>
        <a:srgbClr val="3A7086"/>
      </a:accent4>
      <a:accent5>
        <a:srgbClr val="32568A"/>
      </a:accent5>
      <a:accent6>
        <a:srgbClr val="2C238B"/>
      </a:accent6>
      <a:hlink>
        <a:srgbClr val="057FC1"/>
      </a:hlink>
      <a:folHlink>
        <a:srgbClr val="95D0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800" b="0" i="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276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Verdana</vt:lpstr>
      <vt:lpstr>Wingdings</vt:lpstr>
      <vt:lpstr>Тема Office</vt:lpstr>
      <vt:lpstr>4 шага для осуществления государственного кадастрового учета и (или) государственной                        регистрации прав на жилой или садовый дом,                   созданный на земельном участке, для ведения гражданами садоводства, индивидуального                     жилищного строительства или для ведения личного подсобного хозяйства в границах населенного пункта</vt:lpstr>
      <vt:lpstr>Жилые и садовые дома, а также другие сооружения капитального строительства необходимо оформить в собственность, чтобы: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Гильманова Елена Владимировна</cp:lastModifiedBy>
  <cp:revision>40</cp:revision>
  <dcterms:created xsi:type="dcterms:W3CDTF">2022-11-22T11:01:48Z</dcterms:created>
  <dcterms:modified xsi:type="dcterms:W3CDTF">2023-12-08T11:42:44Z</dcterms:modified>
</cp:coreProperties>
</file>